
<file path=[Content_Types].xml><?xml version="1.0" encoding="utf-8"?>
<Types xmlns="http://schemas.openxmlformats.org/package/2006/content-types">
  <Default Extension="jpeg" ContentType="image/jpeg"/>
  <Default Extension="jpg" ContentType="image/pn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7" r:id="rId2"/>
    <p:sldId id="263" r:id="rId3"/>
    <p:sldId id="261" r:id="rId4"/>
    <p:sldId id="262" r:id="rId5"/>
    <p:sldId id="259" r:id="rId6"/>
    <p:sldId id="273" r:id="rId7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2424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5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8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94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50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400" cap="sm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276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430213"/>
            <a:ext cx="7423149" cy="5826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4" name="Rectangle 13"/>
          <p:cNvSpPr/>
          <p:nvPr userDrawn="1"/>
        </p:nvSpPr>
        <p:spPr bwMode="blackWhite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3" r:id="rId14"/>
    <p:sldLayoutId id="2147483665" r:id="rId15"/>
    <p:sldLayoutId id="2147483669" r:id="rId16"/>
    <p:sldLayoutId id="2147483670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121399" y="1036740"/>
            <a:ext cx="8825658" cy="3329581"/>
          </a:xfrm>
        </p:spPr>
        <p:txBody>
          <a:bodyPr/>
          <a:lstStyle/>
          <a:p>
            <a:r>
              <a:rPr lang="en-US" sz="6600" dirty="0">
                <a:latin typeface="Euphemia" panose="020B0604020202020204" pitchFamily="34" charset="0"/>
              </a:rPr>
              <a:t>Seth’s Apothecary</a:t>
            </a:r>
            <a:br>
              <a:rPr lang="en-US" sz="6600" dirty="0">
                <a:latin typeface="Euphemia" panose="020B0604020202020204" pitchFamily="34" charset="0"/>
              </a:rPr>
            </a:br>
            <a:r>
              <a:rPr lang="en-US" sz="6600" dirty="0">
                <a:latin typeface="Euphemia" panose="020B0604020202020204" pitchFamily="34" charset="0"/>
              </a:rPr>
              <a:t>Database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468649-B838-47A1-B222-6B148006F185}"/>
              </a:ext>
            </a:extLst>
          </p:cNvPr>
          <p:cNvSpPr txBox="1"/>
          <p:nvPr/>
        </p:nvSpPr>
        <p:spPr>
          <a:xfrm>
            <a:off x="1501628" y="4504081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Designer: Adrienne Lawson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4F1872A-5600-4EE4-B64D-17EC57F3BA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78"/>
    </mc:Choice>
    <mc:Fallback>
      <p:transition spd="slow" advTm="12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/>
              <a:t>Business Outline: Seth’s Apothecary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49F3589-EC06-4E30-8621-8839FF30B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4650" y="1853248"/>
            <a:ext cx="4396339" cy="4195763"/>
          </a:xfrm>
        </p:spPr>
        <p:txBody>
          <a:bodyPr/>
          <a:lstStyle/>
          <a:p>
            <a:r>
              <a:rPr lang="en-US" dirty="0"/>
              <a:t>Disabled &amp; veteran owned medical marijuana dispensary.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Four locations throughout Attleboro &amp; North Attleboro, Massachusetts.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operation for 5 years.</a:t>
            </a:r>
          </a:p>
          <a:p>
            <a:endParaRPr lang="en-US" dirty="0"/>
          </a:p>
          <a:p>
            <a:r>
              <a:rPr lang="en-US" dirty="0"/>
              <a:t>Licensed for medical grade cultivation and sales across all locations.</a:t>
            </a:r>
          </a:p>
        </p:txBody>
      </p:sp>
      <p:pic>
        <p:nvPicPr>
          <p:cNvPr id="4" name="Content Placeholder 3" descr="A person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8B1C039D-7DE0-42C6-A43D-5E456F308F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28891" r="18774" b="-1"/>
          <a:stretch/>
        </p:blipFill>
        <p:spPr>
          <a:xfrm>
            <a:off x="5654493" y="1851007"/>
            <a:ext cx="4396341" cy="4200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8F7EA2-16B1-4563-94EF-4AD05C0DC9EA}"/>
              </a:ext>
            </a:extLst>
          </p:cNvPr>
          <p:cNvSpPr txBox="1"/>
          <p:nvPr/>
        </p:nvSpPr>
        <p:spPr>
          <a:xfrm>
            <a:off x="6271504" y="6049011"/>
            <a:ext cx="43963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Image: https://www.greenentrepreneur.com/article/329033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BCEADBF-D599-4E9A-A9D4-180A7E087E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82"/>
    </mc:Choice>
    <mc:Fallback>
      <p:transition spd="slow" advTm="25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Case: A New Database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7F2287B-8DAB-4009-8602-705733FE8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166" y="993527"/>
            <a:ext cx="6948719" cy="56636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960DD7-B1AE-43C1-950F-A30F7111EB9C}"/>
              </a:ext>
            </a:extLst>
          </p:cNvPr>
          <p:cNvSpPr txBox="1"/>
          <p:nvPr/>
        </p:nvSpPr>
        <p:spPr>
          <a:xfrm>
            <a:off x="4107780" y="6405282"/>
            <a:ext cx="6708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Image: https://it-cross.com/solutions/oracle-erp-cloud/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57C9221-6448-44EE-91E4-2A2CD9C1E3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65"/>
    </mc:Choice>
    <mc:Fallback>
      <p:transition spd="slow" advTm="31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Requirements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“How many employees are listed as active?”</a:t>
            </a:r>
          </a:p>
          <a:p>
            <a:endParaRPr lang="en-US" dirty="0"/>
          </a:p>
          <a:p>
            <a:r>
              <a:rPr lang="en-US" dirty="0"/>
              <a:t>“How many registered patients are there?”</a:t>
            </a:r>
          </a:p>
          <a:p>
            <a:endParaRPr lang="en-US" dirty="0"/>
          </a:p>
          <a:p>
            <a:r>
              <a:rPr lang="en-US" dirty="0"/>
              <a:t>“What is the license expiration for Dispensary #3 (7713)?”</a:t>
            </a:r>
          </a:p>
          <a:p>
            <a:endParaRPr lang="en-US" dirty="0"/>
          </a:p>
          <a:p>
            <a:r>
              <a:rPr lang="en-US" dirty="0"/>
              <a:t>“How many orders has Caregiver #131775 made this month?”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6C3F8B8-9582-4FF5-B1CB-0A9D4816FE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33"/>
    </mc:Choice>
    <mc:Fallback>
      <p:transition spd="slow" advTm="22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458" y="172799"/>
            <a:ext cx="9404723" cy="1400530"/>
          </a:xfrm>
        </p:spPr>
        <p:txBody>
          <a:bodyPr anchor="t">
            <a:normAutofit/>
          </a:bodyPr>
          <a:lstStyle/>
          <a:p>
            <a:r>
              <a:rPr lang="en-US" dirty="0"/>
              <a:t>ER Diagram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A4E31A4-70EE-48CB-B4D6-66ECF6784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373" y="956954"/>
            <a:ext cx="6337253" cy="5564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C9B0D10-B69A-4BC5-879A-1E397CC6BE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63"/>
    </mc:Choice>
    <mc:Fallback>
      <p:transition spd="slow" advTm="29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D7FD-4E28-4644-9A66-63ADDC61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“Future”…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E7E87714-4222-4AEC-B6B9-5F1881BDF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1588957"/>
            <a:ext cx="5154541" cy="3092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4528CC-451B-454F-9000-68202DDA080E}"/>
              </a:ext>
            </a:extLst>
          </p:cNvPr>
          <p:cNvSpPr txBox="1"/>
          <p:nvPr/>
        </p:nvSpPr>
        <p:spPr>
          <a:xfrm>
            <a:off x="833505" y="4681682"/>
            <a:ext cx="62880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Image: https://www.fool.com/investing/2020/06/21/why-us-marijuana-legalization-is-likely-on-the-way.aspx</a:t>
            </a:r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BA5485A-A53A-44A3-9652-40486031F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691" y="1588957"/>
            <a:ext cx="4118293" cy="4102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764820-E054-4447-A16B-51C1EFB42BE4}"/>
              </a:ext>
            </a:extLst>
          </p:cNvPr>
          <p:cNvSpPr txBox="1"/>
          <p:nvPr/>
        </p:nvSpPr>
        <p:spPr>
          <a:xfrm>
            <a:off x="6979288" y="5691370"/>
            <a:ext cx="34310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Image: https://phys.org/news/2021-03-cannabis-indoors-lot-greenhouse-gases.html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12EC9030-6D91-440D-9073-AECA44E475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44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71"/>
    </mc:Choice>
    <mc:Fallback>
      <p:transition spd="slow" advTm="39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usiness Strategy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 presentation (Ion green design, widescreen).potx" id="{866C028E-10C7-4672-8238-17D4366C073A}" vid="{2A820B7E-5093-43C8-ABD0-FF5B957D5E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 (Ion green design, widescreen)</Template>
  <TotalTime>1346</TotalTime>
  <Words>165</Words>
  <Application>Microsoft Office PowerPoint</Application>
  <PresentationFormat>Widescreen</PresentationFormat>
  <Paragraphs>30</Paragraphs>
  <Slides>6</Slides>
  <Notes>5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Century Gothic</vt:lpstr>
      <vt:lpstr>Euphemia</vt:lpstr>
      <vt:lpstr>Wingdings 3</vt:lpstr>
      <vt:lpstr>Business Strategy</vt:lpstr>
      <vt:lpstr>Seth’s Apothecary Database Project</vt:lpstr>
      <vt:lpstr>Business Outline: Seth’s Apothecary</vt:lpstr>
      <vt:lpstr>Business Case: A New Database</vt:lpstr>
      <vt:lpstr>Reporting Requirements</vt:lpstr>
      <vt:lpstr>ER Diagram</vt:lpstr>
      <vt:lpstr>The “Future”…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Seth’s Apothecary Database Project</dc:title>
  <dc:creator>Adrienne Lawson</dc:creator>
  <cp:lastModifiedBy>Adrienne Lawson</cp:lastModifiedBy>
  <cp:revision>16</cp:revision>
  <cp:lastPrinted>2012-08-15T21:38:02Z</cp:lastPrinted>
  <dcterms:created xsi:type="dcterms:W3CDTF">2021-03-12T13:39:39Z</dcterms:created>
  <dcterms:modified xsi:type="dcterms:W3CDTF">2021-03-13T12:06:31Z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